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6055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480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08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242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1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679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429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7544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4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6382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73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CC351-54CE-4A18-9D9D-B55446443F6C}" type="datetimeFigureOut">
              <a:rPr lang="zh-TW" altLang="en-US" smtClean="0"/>
              <a:t>2025/5/6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B8249-C28E-4219-904F-65DA40FDF70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173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hcloud11.k12ea.gov.tw/KMVSKM/Auth/Auth/CloudLogi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hinher.gitbook.io/5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1530" y="1498080"/>
            <a:ext cx="9915557" cy="23876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114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學期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多元選修、彈性學習、本土語文選課說明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05947" y="4880333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科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課程諮詢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000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105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選課時間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5994" y="241874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系統開放時間：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114/5/12(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)12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114/5/29(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)23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59</a:t>
            </a:r>
          </a:p>
          <a:p>
            <a:pPr marL="0" indent="0">
              <a:buNone/>
            </a:pP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654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選課原則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一、課程依志願序分發。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二、課程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人數滿額後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系統依</a:t>
            </a:r>
            <a:r>
              <a:rPr lang="zh-TW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選課</a:t>
            </a:r>
            <a:r>
              <a:rPr lang="zh-TW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時間先後排序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三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若未在時限內選課</a:t>
            </a:r>
            <a:r>
              <a:rPr lang="zh-TW" altLang="zh-TW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將隨機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分發，不得異議。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0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選課系統網址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2363" y="177619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一、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｢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線上選課系統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｣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須先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登入身份）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</a:p>
          <a:p>
            <a:pPr marL="0" indent="0">
              <a:buNone/>
            </a:pPr>
            <a:r>
              <a:rPr lang="en-US" altLang="zh-TW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</a:t>
            </a:r>
            <a:r>
              <a:rPr lang="en-US" altLang="zh-TW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shcloud11.k12ea.gov.tw/KMVSKM/Auth/Auth/CloudLogin</a:t>
            </a:r>
            <a:endParaRPr lang="en-US" altLang="zh-TW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二、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、密碼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設定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說明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（一）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帳號：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預設為</a:t>
            </a:r>
            <a:r>
              <a:rPr lang="zh-TW" altLang="zh-TW" b="1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（二）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密碼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：預設為</a:t>
            </a:r>
            <a:r>
              <a:rPr lang="zh-TW" altLang="zh-TW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身分證字號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，身分證第一碼請大寫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若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密碼被鎖欲查詢，請提早親洽教務處註冊組。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921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選課系統學生操作手冊參考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82363" y="177619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>
              <a:hlinkClick r:id="rId2"/>
            </a:endParaRPr>
          </a:p>
          <a:p>
            <a:pPr marL="0" indent="0">
              <a:buNone/>
            </a:pPr>
            <a:endParaRPr lang="en-US" altLang="zh-TW" dirty="0">
              <a:hlinkClick r:id="rId2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/>
              </a:rPr>
              <a:t>學生操作手冊網址：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hlinkClick r:id="rId2"/>
            </a:endParaRPr>
          </a:p>
          <a:p>
            <a:pPr marL="0" indent="0">
              <a:buNone/>
            </a:pPr>
            <a:r>
              <a:rPr lang="en-US" altLang="zh-TW" dirty="0" smtClean="0">
                <a:hlinkClick r:id="rId2"/>
              </a:rPr>
              <a:t>https://shinher.gitbook.io/5/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1368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7011</TotalTime>
  <Words>156</Words>
  <Application>Microsoft Office PowerPoint</Application>
  <PresentationFormat>寬螢幕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114學年度第1學期 多元選修、彈性學習、本土語文選課說明</vt:lpstr>
      <vt:lpstr>選課時間</vt:lpstr>
      <vt:lpstr>選課原則</vt:lpstr>
      <vt:lpstr>選課系統網址</vt:lpstr>
      <vt:lpstr>選課系統學生操作手冊參考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113學年度第2學期 多元選修、彈性學習選課說明</dc:title>
  <dc:creator>user</dc:creator>
  <cp:lastModifiedBy>user</cp:lastModifiedBy>
  <cp:revision>14</cp:revision>
  <dcterms:created xsi:type="dcterms:W3CDTF">2024-11-21T09:26:29Z</dcterms:created>
  <dcterms:modified xsi:type="dcterms:W3CDTF">2025-05-06T02:31:51Z</dcterms:modified>
</cp:coreProperties>
</file>