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9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05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480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08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24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13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79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29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754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4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638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73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CC351-54CE-4A18-9D9D-B55446443F6C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73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hinher.gitbook.io/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10004" y="200410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學期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多元選修、彈性學習選課說明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05947" y="4880333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課程諮詢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000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0598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選課時間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5994" y="24187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系統開放時間：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113/11/22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)12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113/12/06(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)24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 marL="0" indent="0">
              <a:buNone/>
            </a:pP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654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選課原則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課程依志願序分發。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課程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人數滿額後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系統依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選課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時間先後排序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80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系統操作手冊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2363" y="177619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>
              <a:hlinkClick r:id="rId2"/>
            </a:endParaRPr>
          </a:p>
          <a:p>
            <a:pPr marL="0" indent="0">
              <a:buNone/>
            </a:pPr>
            <a:endParaRPr lang="en-US" altLang="zh-TW" dirty="0">
              <a:hlinkClick r:id="rId2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操作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網址：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hlinkClick r:id="rId2"/>
            </a:endParaRPr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https://shinher.gitbook.io/5/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921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66</Words>
  <Application>Microsoft Office PowerPoint</Application>
  <PresentationFormat>寬螢幕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113學年度第2學期 多元選修、彈性學習選課說明</vt:lpstr>
      <vt:lpstr>選課時間</vt:lpstr>
      <vt:lpstr>選課原則</vt:lpstr>
      <vt:lpstr>系統操作手冊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113學年度第2學期 多元選修、彈性學習選課說明</dc:title>
  <dc:creator>user</dc:creator>
  <cp:lastModifiedBy>user</cp:lastModifiedBy>
  <cp:revision>3</cp:revision>
  <dcterms:created xsi:type="dcterms:W3CDTF">2024-11-21T09:26:29Z</dcterms:created>
  <dcterms:modified xsi:type="dcterms:W3CDTF">2024-11-21T09:45:13Z</dcterms:modified>
</cp:coreProperties>
</file>